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66" r:id="rId2"/>
    <p:sldId id="265" r:id="rId3"/>
    <p:sldId id="272" r:id="rId4"/>
    <p:sldId id="257" r:id="rId5"/>
    <p:sldId id="273" r:id="rId6"/>
    <p:sldId id="258" r:id="rId7"/>
    <p:sldId id="274" r:id="rId8"/>
    <p:sldId id="259" r:id="rId9"/>
    <p:sldId id="275" r:id="rId10"/>
    <p:sldId id="260" r:id="rId11"/>
    <p:sldId id="276" r:id="rId12"/>
    <p:sldId id="262" r:id="rId13"/>
    <p:sldId id="277" r:id="rId14"/>
    <p:sldId id="26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8" autoAdjust="0"/>
    <p:restoredTop sz="94660"/>
  </p:normalViewPr>
  <p:slideViewPr>
    <p:cSldViewPr>
      <p:cViewPr varScale="1">
        <p:scale>
          <a:sx n="85" d="100"/>
          <a:sy n="85" d="100"/>
        </p:scale>
        <p:origin x="-7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276872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Татарстан Республикасы </a:t>
            </a:r>
          </a:p>
          <a:p>
            <a:pPr algn="ctr"/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Әтнә муниципаль районы </a:t>
            </a:r>
          </a:p>
          <a:p>
            <a:pPr algn="ctr"/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Күлле-Киме авылы китапханәсе тәкъдим итә</a:t>
            </a:r>
            <a:endParaRPr lang="ru-RU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filyus_kagirov_-_Sondyr_shul_sondyr_6524708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 end="133922.02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94557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7924800" cy="18722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Тумаган килеш калдырып киткән, </a:t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tt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әзер 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инде үсеп буй җиткән улы янына...</a:t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82079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4D26"/>
                </a:solidFill>
                <a:latin typeface="Times New Roman" pitchFamily="18" charset="0"/>
                <a:cs typeface="Times New Roman" pitchFamily="18" charset="0"/>
              </a:rPr>
              <a:t>УЛ КАЙТТЫ…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592580"/>
            <a:ext cx="5913120" cy="4434840"/>
          </a:xfrm>
        </p:spPr>
      </p:pic>
    </p:spTree>
    <p:extLst>
      <p:ext uri="{BB962C8B-B14F-4D97-AF65-F5344CB8AC3E}">
        <p14:creationId xmlns:p14="http://schemas.microsoft.com/office/powerpoint/2010/main" val="258534245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60848"/>
            <a:ext cx="7924800" cy="20162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Ләкин… аны көткәннәрме?</a:t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Хәбәрсез югалган </a:t>
            </a:r>
            <a:r>
              <a:rPr lang="ru-RU" sz="28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Тимербулатның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кайтуы </a:t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гаиләсе</a:t>
            </a:r>
            <a:r>
              <a:rPr lang="ru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авылдашлары өчен 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нәрсәгә әйләнә?</a:t>
            </a:r>
            <a:endParaRPr lang="ru-RU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974459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592580"/>
            <a:ext cx="5913120" cy="44348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t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Үткәннәрне кире кайтарып булмый...</a:t>
            </a:r>
            <a:endParaRPr lang="ru-RU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59719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926" y="764704"/>
            <a:ext cx="7924800" cy="1080120"/>
          </a:xfrm>
        </p:spPr>
        <p:txBody>
          <a:bodyPr/>
          <a:lstStyle/>
          <a:p>
            <a:pPr algn="ctr"/>
            <a:r>
              <a:rPr lang="tt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Башкортстанның халык </a:t>
            </a:r>
            <a:r>
              <a:rPr lang="tt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шагыйре, драматург</a:t>
            </a:r>
            <a:br>
              <a:rPr lang="tt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Әнгам Атнабаев драмасы</a:t>
            </a:r>
            <a:endParaRPr lang="ru-RU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2015" y="2996952"/>
            <a:ext cx="5194121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t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«Ул кайтты...»</a:t>
            </a:r>
            <a:endParaRPr lang="ru-RU" sz="4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608312" cy="339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9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10" advClick="0" advTm="21000">
        <p:fade/>
      </p:transition>
    </mc:Choice>
    <mc:Fallback xmlns="">
      <p:transition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7924800" cy="158417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Аның кайтуы озак һәм авыр булды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Унсигез </a:t>
            </a:r>
            <a:r>
              <a:rPr lang="ru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елга сузылды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0259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4D26"/>
                </a:solidFill>
                <a:latin typeface="Times New Roman" pitchFamily="18" charset="0"/>
                <a:cs typeface="Times New Roman" pitchFamily="18" charset="0"/>
              </a:rPr>
              <a:t>УЛ КАЙТТЫ...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68" y="1524000"/>
            <a:ext cx="6864864" cy="4572000"/>
          </a:xfrm>
        </p:spPr>
      </p:pic>
    </p:spTree>
    <p:extLst>
      <p:ext uri="{BB962C8B-B14F-4D97-AF65-F5344CB8AC3E}">
        <p14:creationId xmlns:p14="http://schemas.microsoft.com/office/powerpoint/2010/main" val="1734234479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204864"/>
            <a:ext cx="7924800" cy="18722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Малай чакта яланаяк йөгереп йөргән туфракка 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янә басар </a:t>
            </a:r>
            <a:r>
              <a:rPr lang="ru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өчен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67979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4D26"/>
                </a:solidFill>
                <a:latin typeface="Times New Roman" pitchFamily="18" charset="0"/>
                <a:cs typeface="Times New Roman" pitchFamily="18" charset="0"/>
              </a:rPr>
              <a:t>УЛ КАЙТТЫ...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6"/>
            <a:ext cx="5472608" cy="3648405"/>
          </a:xfrm>
        </p:spPr>
      </p:pic>
    </p:spTree>
    <p:extLst>
      <p:ext uri="{BB962C8B-B14F-4D97-AF65-F5344CB8AC3E}">
        <p14:creationId xmlns:p14="http://schemas.microsoft.com/office/powerpoint/2010/main" val="3176528277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60848"/>
            <a:ext cx="7924800" cy="24482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чы күз яшьләре түгеп һәм кайгыдан тиз картайган әнисенең тезләрен кочып </a:t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гафу үтенер өчен…</a:t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88399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592580"/>
            <a:ext cx="5913120" cy="44348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4D26"/>
                </a:solidFill>
                <a:latin typeface="Times New Roman" pitchFamily="18" charset="0"/>
                <a:cs typeface="Times New Roman" pitchFamily="18" charset="0"/>
              </a:rPr>
              <a:t>УЛ КАЙТТЫ…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492499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7924800" cy="20882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Еллар караңгылыгында юл күрсәтүче </a:t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йолдыз булып балкыган сөйгән яры янына...</a:t>
            </a:r>
            <a:b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27671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4D26"/>
                </a:solidFill>
                <a:latin typeface="Times New Roman" pitchFamily="18" charset="0"/>
                <a:cs typeface="Times New Roman" pitchFamily="18" charset="0"/>
              </a:rPr>
              <a:t>УЛ КАЙТТЫ…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13" y="1524000"/>
            <a:ext cx="5722374" cy="4572000"/>
          </a:xfrm>
        </p:spPr>
      </p:pic>
    </p:spTree>
    <p:extLst>
      <p:ext uri="{BB962C8B-B14F-4D97-AF65-F5344CB8AC3E}">
        <p14:creationId xmlns:p14="http://schemas.microsoft.com/office/powerpoint/2010/main" val="3910931377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396</TotalTime>
  <Words>78</Words>
  <Application>Microsoft Office PowerPoint</Application>
  <PresentationFormat>Экран (4:3)</PresentationFormat>
  <Paragraphs>17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Бумажная</vt:lpstr>
      <vt:lpstr>Презентация PowerPoint</vt:lpstr>
      <vt:lpstr>Аның кайтуы озак һәм авыр булды. Унсигез елга сузылды…</vt:lpstr>
      <vt:lpstr>УЛ КАЙТТЫ...</vt:lpstr>
      <vt:lpstr>Малай чакта яланаяк йөгереп йөргән туфракка  янә басар өчен… </vt:lpstr>
      <vt:lpstr>УЛ КАЙТТЫ...</vt:lpstr>
      <vt:lpstr>Ачы күз яшьләре түгеп һәм кайгыдан тиз картайган әнисенең тезләрен кочып  гафу үтенер өчен… </vt:lpstr>
      <vt:lpstr>УЛ КАЙТТЫ…</vt:lpstr>
      <vt:lpstr>Еллар караңгылыгында юл күрсәтүче  йолдыз булып балкыган сөйгән яры янына... </vt:lpstr>
      <vt:lpstr>УЛ КАЙТТЫ…</vt:lpstr>
      <vt:lpstr>Тумаган килеш калдырып киткән,  хәзер инде үсеп буй җиткән улы янына... </vt:lpstr>
      <vt:lpstr>УЛ КАЙТТЫ…</vt:lpstr>
      <vt:lpstr>Ләкин… аны көткәннәрме?  Хәбәрсез югалган Тимербулатның кайтуы  гаиләсе, авылдашлары өчен нәрсәгә әйләнә?</vt:lpstr>
      <vt:lpstr>Үткәннәрне кире кайтарып булмый...</vt:lpstr>
      <vt:lpstr> Башкортстанның халык шагыйре, драматург Әнгам Атнабаев драмасы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 кайтты... Аның кайтуы озак һәм авыр булды. , олгим и трудным. Тернистым, сотканным из беспощадных колючек, сложился жизненный путь</dc:title>
  <dc:creator>123</dc:creator>
  <cp:lastModifiedBy>123</cp:lastModifiedBy>
  <cp:revision>59</cp:revision>
  <dcterms:created xsi:type="dcterms:W3CDTF">2023-01-28T12:40:43Z</dcterms:created>
  <dcterms:modified xsi:type="dcterms:W3CDTF">2023-01-29T07:12:49Z</dcterms:modified>
</cp:coreProperties>
</file>